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9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189D-6189-4024-84D4-E8811FD14CF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67CA-E258-48DD-BAFB-83D7CC3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3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189D-6189-4024-84D4-E8811FD14CF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67CA-E258-48DD-BAFB-83D7CC3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0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189D-6189-4024-84D4-E8811FD14CF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67CA-E258-48DD-BAFB-83D7CC3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1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189D-6189-4024-84D4-E8811FD14CF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67CA-E258-48DD-BAFB-83D7CC3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4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189D-6189-4024-84D4-E8811FD14CF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67CA-E258-48DD-BAFB-83D7CC3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1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189D-6189-4024-84D4-E8811FD14CF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67CA-E258-48DD-BAFB-83D7CC3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0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189D-6189-4024-84D4-E8811FD14CF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67CA-E258-48DD-BAFB-83D7CC3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4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189D-6189-4024-84D4-E8811FD14CF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67CA-E258-48DD-BAFB-83D7CC3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5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189D-6189-4024-84D4-E8811FD14CF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67CA-E258-48DD-BAFB-83D7CC3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2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189D-6189-4024-84D4-E8811FD14CF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67CA-E258-48DD-BAFB-83D7CC3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2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189D-6189-4024-84D4-E8811FD14CF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67CA-E258-48DD-BAFB-83D7CC3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F189D-6189-4024-84D4-E8811FD14CF3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967CA-E258-48DD-BAFB-83D7CC3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45" y="285751"/>
            <a:ext cx="8839155" cy="442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C:\Users\dcrandall\Pictures\Truth Alive\TruthAlive_logofinal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8543"/>
            <a:ext cx="502920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99936" y="498543"/>
            <a:ext cx="3129064" cy="25304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The Body of Christ from across Connecticut is gathering at Bushnell Park in Hartford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on October 16-17.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Please join us!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45" y="4167490"/>
            <a:ext cx="8686755" cy="69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Details at </a:t>
            </a:r>
            <a:r>
              <a:rPr lang="en-US" sz="2400" b="1" u="sng" dirty="0" err="1" smtClean="0">
                <a:solidFill>
                  <a:schemeClr val="bg1"/>
                </a:solidFill>
              </a:rPr>
              <a:t>TruthAlive.today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28801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Celebrating Hope, Love &amp; Healing that Transforms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13" descr="C:\Users\dcrandall\Downloads\iStock-17653743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68" y="3181349"/>
            <a:ext cx="2593232" cy="13312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1281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dcrandall</dc:creator>
  <cp:lastModifiedBy>dcrandall</cp:lastModifiedBy>
  <cp:revision>3</cp:revision>
  <dcterms:created xsi:type="dcterms:W3CDTF">2021-08-31T13:16:20Z</dcterms:created>
  <dcterms:modified xsi:type="dcterms:W3CDTF">2021-08-31T13:45:05Z</dcterms:modified>
</cp:coreProperties>
</file>